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17"/>
    <p:restoredTop sz="94646"/>
  </p:normalViewPr>
  <p:slideViewPr>
    <p:cSldViewPr snapToGrid="0" snapToObjects="1">
      <p:cViewPr varScale="1">
        <p:scale>
          <a:sx n="82" d="100"/>
          <a:sy n="82" d="100"/>
        </p:scale>
        <p:origin x="184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10.jpe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4EB00-B24A-3E46-B9A2-FD05D4A06510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F8934C-0C3D-3541-AF2F-6FEDB5704B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7689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F8934C-0C3D-3541-AF2F-6FEDB5704B1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027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6088D-D6B8-B140-BEE9-8B06E811F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9F3693-BDB4-5C4C-B9DE-595EAB3D0C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3D9BE-5662-6E49-9CF7-15360176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27C0F-7B7A-7948-B8A9-1548A1A59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D5603-1161-3B48-8247-4DF74152D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741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ABC4-FB8A-9245-AD9B-AF007884B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FD5EC8-23F3-854B-B4DF-76E5E4E5E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FF24A-6331-4243-BF3D-2B1034EA3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2E27E-6D1C-C94D-8552-C80AF4854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586B4-0909-1644-8F8E-5011ADAA1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7162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20B9369-8E02-934D-A97F-DC151FA836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404CA9-C21E-524C-8069-35CE2234DE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65A240-224D-F44E-8ECF-DE6F7623C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4DF7B-EAD3-C64B-87AC-4431A68C5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50174B-068A-CA47-80FF-34D2AF68C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2326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31E9D-AB60-7641-94FE-696F521D5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4238B6-943B-0F4D-9E96-FD2965A64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37608-8AD8-AE45-899D-B4BB689E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D9347-4572-7E4F-B8F0-22D25B714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567DD5-699D-6746-BC1D-7CBCFD49A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6233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4D465-7188-D747-B207-D82D509EAD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798E99-347E-A94E-9ECB-1C81954190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0FBEB-0D67-F243-B4D7-5B45B88EA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C445B-587B-2E4D-B1E4-14F2EBD9E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F8F56-E587-9945-BA29-5D470E43E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0841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DE749-F876-D343-9CDA-CB331BEC8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FD031-7418-BC48-BB70-88A9D14DCB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521BAF-AF7A-DB4A-BED4-F516DECACF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8F3DC-C072-3F42-95A9-61B9360FB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10476-D4EF-6F41-B709-3C09BECA9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0EDE2-7241-674E-8BEE-403C5FA4E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1388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52F9D-6875-1449-91C4-59FC4401D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E96CA3-DB1F-C644-B88E-7B0503D6FA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D0D3F2-691E-4F42-BFCC-1E6E19EF9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463FF7-D433-0249-839F-F50EC78797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612085-ADA4-3945-A431-09FA0620B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1E6E36-C09E-3F4F-B6F9-FB46595A9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C14F7C-4DBD-3248-A4B1-0B0946F77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5F220-6733-3D4D-9C34-92A0C0176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3574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393BB-FF20-E841-83B3-15E3F761D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5816C8-BFED-8A4A-93CF-56E475E38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05CFB-08B3-104E-8EE4-CD626D274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ABA6C0-2C00-1D40-9118-C2A8B4F4E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7590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9CB0FA-D580-A94C-AC38-4DA84583A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9C46CB-64F9-0640-8CB2-602FD13BC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95D169-F32A-5E43-81DE-DF41FFA3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455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E13AF-27BC-7B4C-90D7-5A0F1BB3A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6B7E4-E1BE-534D-B879-A9F72D156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4AFD09-8F94-1846-AD11-8F92171DAA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B68751-AA1A-9847-82C6-73C46ED7F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4CA2-AA38-0940-AF7B-53E4BFCED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1A26A8-790D-0243-BA7F-284325293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4598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891BF-B554-604A-A38B-A3A04A2FD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175BA46-16D4-D94E-BBA8-F3AC8513E4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7C17B2-EFB5-2443-BD37-EB6FC6CCC8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17BE5-E448-5545-8FB4-2E48886BB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6FF8C4-5ED5-D642-9058-B4B9885AE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754881-E0B0-7445-A56C-D69CD6653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9905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F66F34-BA5B-7444-841B-94FE66180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8C8A0D-0DDD-DB49-A37D-7BBA1F56E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98CA7-FDDD-2645-B7CA-153AC873CB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2EF56-B828-5D4F-8DDA-60543DB8416C}" type="datetimeFigureOut">
              <a:rPr lang="en-GB" smtClean="0"/>
              <a:t>26/04/2021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B80FD6-41C9-6344-A541-C1710995C6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291198-F0C0-3C44-A8D1-2AA3531DDA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00F7D2-A765-114B-BE1C-AAE929A9209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3240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hyperlink" Target="https://us04web.zoom.us/j/5849014992?pwd=NWZrdjBiUlIwa1REUVR5Q0plWGVNUT09" TargetMode="External"/><Relationship Id="rId3" Type="http://schemas.openxmlformats.org/officeDocument/2006/relationships/image" Target="../media/image1.gif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17" Type="http://schemas.openxmlformats.org/officeDocument/2006/relationships/hyperlink" Target="mailto:lumeng0312@gmail.com" TargetMode="External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github.com/mengluchu/EGU2021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jpeg"/><Relationship Id="rId5" Type="http://schemas.openxmlformats.org/officeDocument/2006/relationships/image" Target="../media/image3.jpe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jpe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255FFB9-9243-2349-8DE1-BDD2528F5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095" y="4314052"/>
            <a:ext cx="2862868" cy="13080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9A29432-4AFD-C74E-B97C-BC3188B21C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49" y="2672567"/>
            <a:ext cx="2135631" cy="1139003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BB42ACB-B56F-6240-AA4F-7A0207F78EE7}"/>
              </a:ext>
            </a:extLst>
          </p:cNvPr>
          <p:cNvGrpSpPr/>
          <p:nvPr/>
        </p:nvGrpSpPr>
        <p:grpSpPr>
          <a:xfrm>
            <a:off x="9166001" y="2326781"/>
            <a:ext cx="5733143" cy="3986587"/>
            <a:chOff x="-618395" y="636318"/>
            <a:chExt cx="14155535" cy="6064503"/>
          </a:xfrm>
        </p:grpSpPr>
        <p:pic>
          <p:nvPicPr>
            <p:cNvPr id="27" name="Picture 2" descr="Risultati immagini per global">
              <a:extLst>
                <a:ext uri="{FF2B5EF4-FFF2-40B4-BE49-F238E27FC236}">
                  <a16:creationId xmlns:a16="http://schemas.microsoft.com/office/drawing/2014/main" id="{97704C25-EDDC-644C-8B3B-6CC9AD068E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99793" y="2257410"/>
              <a:ext cx="3176756" cy="120878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4" descr="Risultati immagini per germany">
              <a:extLst>
                <a:ext uri="{FF2B5EF4-FFF2-40B4-BE49-F238E27FC236}">
                  <a16:creationId xmlns:a16="http://schemas.microsoft.com/office/drawing/2014/main" id="{4E5B805F-0CCE-4B42-8B4F-12C2E24CA18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18208" y="2328313"/>
              <a:ext cx="2857115" cy="119046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8" descr="Risultati immagini per regression model">
              <a:extLst>
                <a:ext uri="{FF2B5EF4-FFF2-40B4-BE49-F238E27FC236}">
                  <a16:creationId xmlns:a16="http://schemas.microsoft.com/office/drawing/2014/main" id="{BD465314-0BB6-5F44-A6CE-4B18C2CCBF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75819" y="636318"/>
              <a:ext cx="1821774" cy="12079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6034AC8-F7E9-A947-8CE1-29E71B8B8D57}"/>
                </a:ext>
              </a:extLst>
            </p:cNvPr>
            <p:cNvSpPr/>
            <p:nvPr/>
          </p:nvSpPr>
          <p:spPr>
            <a:xfrm>
              <a:off x="-618395" y="3501097"/>
              <a:ext cx="14155535" cy="4681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nl-NL" sz="1400" dirty="0"/>
                <a:t>Day-</a:t>
              </a:r>
              <a:r>
                <a:rPr lang="nl-NL" sz="1400" dirty="0" err="1"/>
                <a:t>timg</a:t>
              </a:r>
              <a:r>
                <a:rPr lang="nl-NL" sz="1400" dirty="0"/>
                <a:t>, </a:t>
              </a:r>
              <a:r>
                <a:rPr lang="nl-NL" sz="1400" dirty="0" err="1"/>
                <a:t>Night</a:t>
              </a:r>
              <a:r>
                <a:rPr lang="nl-NL" sz="1400" dirty="0"/>
                <a:t>-time, </a:t>
              </a:r>
              <a:r>
                <a:rPr lang="nl-NL" sz="1400" dirty="0" err="1"/>
                <a:t>weekday</a:t>
              </a:r>
              <a:r>
                <a:rPr lang="nl-NL" sz="1400" dirty="0"/>
                <a:t>, weekend 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BAD4EF6-24E7-2A4F-A922-54710F7FE076}"/>
                </a:ext>
              </a:extLst>
            </p:cNvPr>
            <p:cNvSpPr/>
            <p:nvPr/>
          </p:nvSpPr>
          <p:spPr>
            <a:xfrm>
              <a:off x="-473697" y="1841085"/>
              <a:ext cx="6705680" cy="4681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nl-NL" sz="1400" dirty="0"/>
                <a:t>Global models Vs. National models</a:t>
              </a:r>
            </a:p>
          </p:txBody>
        </p:sp>
        <p:pic>
          <p:nvPicPr>
            <p:cNvPr id="32" name="Picture 10" descr="Risultati immagini per day">
              <a:extLst>
                <a:ext uri="{FF2B5EF4-FFF2-40B4-BE49-F238E27FC236}">
                  <a16:creationId xmlns:a16="http://schemas.microsoft.com/office/drawing/2014/main" id="{E7F59B3E-BF15-124D-8FC3-A6C005F7D5A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5082" y="4102456"/>
              <a:ext cx="2206542" cy="129027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12" descr="Risultati immagini per night">
              <a:extLst>
                <a:ext uri="{FF2B5EF4-FFF2-40B4-BE49-F238E27FC236}">
                  <a16:creationId xmlns:a16="http://schemas.microsoft.com/office/drawing/2014/main" id="{CD00C09A-EB5F-CE47-B9C9-A7E708353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45082" y="5410547"/>
              <a:ext cx="2143045" cy="1290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0A32C47F-4C2A-A746-B77B-01B68C0D3909}"/>
              </a:ext>
            </a:extLst>
          </p:cNvPr>
          <p:cNvSpPr/>
          <p:nvPr/>
        </p:nvSpPr>
        <p:spPr>
          <a:xfrm>
            <a:off x="9206327" y="1470161"/>
            <a:ext cx="286526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dirty="0">
                <a:latin typeface="Calibri" panose="020F0502020204030204" pitchFamily="34" charset="0"/>
                <a:cs typeface="Calibri" panose="020F0502020204030204" pitchFamily="34" charset="0"/>
              </a:rPr>
              <a:t>Ensemble tree vs. Regularised linear regression vs. </a:t>
            </a:r>
            <a:r>
              <a:rPr lang="en-NL" sz="1400" dirty="0"/>
              <a:t>Hierarchical modelling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F1A3461-B07E-E547-A5BB-603EA20E550C}"/>
              </a:ext>
            </a:extLst>
          </p:cNvPr>
          <p:cNvSpPr/>
          <p:nvPr/>
        </p:nvSpPr>
        <p:spPr>
          <a:xfrm>
            <a:off x="2426932" y="214002"/>
            <a:ext cx="8139199" cy="12157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1600" b="1" dirty="0"/>
              <a:t>Global, high-resolution statistical modelling of </a:t>
            </a:r>
            <a:r>
              <a:rPr lang="en-NL" sz="1600" b="1" dirty="0"/>
              <a:t>NO</a:t>
            </a:r>
            <a:r>
              <a:rPr lang="en-GB" sz="1600" b="1" baseline="-25000" dirty="0"/>
              <a:t>2</a:t>
            </a:r>
          </a:p>
          <a:p>
            <a:pPr algn="ctr"/>
            <a:endParaRPr lang="en-GB" sz="1200" b="1" baseline="-25000" dirty="0"/>
          </a:p>
          <a:p>
            <a:pPr algn="ctr"/>
            <a:r>
              <a:rPr lang="nl-NL" sz="1200" dirty="0"/>
              <a:t>Meng Lu1, Oliver Schmitz1, Kees de Hoogh2,3, Perry Hystad4, Luke Knibbs5, Derek Karssenberg1</a:t>
            </a:r>
          </a:p>
          <a:p>
            <a:pPr algn="ctr"/>
            <a:r>
              <a:rPr lang="nl-NL" sz="500" dirty="0"/>
              <a:t>1 </a:t>
            </a:r>
            <a:r>
              <a:rPr lang="nl-NL" sz="500" dirty="0" err="1"/>
              <a:t>Department</a:t>
            </a:r>
            <a:r>
              <a:rPr lang="nl-NL" sz="500" dirty="0"/>
              <a:t> of </a:t>
            </a:r>
            <a:r>
              <a:rPr lang="nl-NL" sz="500" dirty="0" err="1"/>
              <a:t>Physical</a:t>
            </a:r>
            <a:r>
              <a:rPr lang="nl-NL" sz="500" dirty="0"/>
              <a:t> </a:t>
            </a:r>
            <a:r>
              <a:rPr lang="nl-NL" sz="500" dirty="0" err="1"/>
              <a:t>Geography</a:t>
            </a:r>
            <a:r>
              <a:rPr lang="nl-NL" sz="500" dirty="0"/>
              <a:t>, Utrecht University, </a:t>
            </a:r>
            <a:r>
              <a:rPr lang="nl-NL" sz="500" dirty="0" err="1"/>
              <a:t>the</a:t>
            </a:r>
            <a:r>
              <a:rPr lang="nl-NL" sz="500" dirty="0"/>
              <a:t> Netherlands</a:t>
            </a:r>
          </a:p>
          <a:p>
            <a:pPr algn="ctr"/>
            <a:r>
              <a:rPr lang="nl-NL" sz="500" dirty="0"/>
              <a:t>2 Swiss </a:t>
            </a:r>
            <a:r>
              <a:rPr lang="nl-NL" sz="500" dirty="0" err="1"/>
              <a:t>Tropical</a:t>
            </a:r>
            <a:r>
              <a:rPr lang="nl-NL" sz="500" dirty="0"/>
              <a:t> </a:t>
            </a:r>
            <a:r>
              <a:rPr lang="nl-NL" sz="500" dirty="0" err="1"/>
              <a:t>and</a:t>
            </a:r>
            <a:r>
              <a:rPr lang="nl-NL" sz="500" dirty="0"/>
              <a:t> Public Health </a:t>
            </a:r>
            <a:r>
              <a:rPr lang="nl-NL" sz="500" dirty="0" err="1"/>
              <a:t>Institute</a:t>
            </a:r>
            <a:r>
              <a:rPr lang="nl-NL" sz="500" dirty="0"/>
              <a:t>, </a:t>
            </a:r>
            <a:r>
              <a:rPr lang="nl-NL" sz="500" dirty="0" err="1"/>
              <a:t>Basel</a:t>
            </a:r>
            <a:r>
              <a:rPr lang="nl-NL" sz="500" dirty="0"/>
              <a:t>, Switzerland</a:t>
            </a:r>
          </a:p>
          <a:p>
            <a:pPr algn="ctr"/>
            <a:r>
              <a:rPr lang="nl-NL" sz="500" dirty="0"/>
              <a:t>3 University of </a:t>
            </a:r>
            <a:r>
              <a:rPr lang="nl-NL" sz="500" dirty="0" err="1"/>
              <a:t>Basel</a:t>
            </a:r>
            <a:r>
              <a:rPr lang="nl-NL" sz="500" dirty="0"/>
              <a:t>, </a:t>
            </a:r>
            <a:r>
              <a:rPr lang="nl-NL" sz="500" dirty="0" err="1"/>
              <a:t>Basel</a:t>
            </a:r>
            <a:r>
              <a:rPr lang="nl-NL" sz="500" dirty="0"/>
              <a:t>, Switzerland</a:t>
            </a:r>
          </a:p>
          <a:p>
            <a:pPr algn="ctr"/>
            <a:r>
              <a:rPr lang="nl-NL" sz="500" dirty="0"/>
              <a:t>4 Oregon state University, USA</a:t>
            </a:r>
          </a:p>
          <a:p>
            <a:pPr algn="ctr"/>
            <a:r>
              <a:rPr lang="nl-NL" sz="500" dirty="0"/>
              <a:t>5 The University of Queensland, Australia</a:t>
            </a:r>
          </a:p>
          <a:p>
            <a:pPr algn="ctr"/>
            <a:endParaRPr lang="nl-NL" sz="1200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E68C049-B078-8A4F-A814-1ADE87AAE913}"/>
              </a:ext>
            </a:extLst>
          </p:cNvPr>
          <p:cNvSpPr/>
          <p:nvPr/>
        </p:nvSpPr>
        <p:spPr>
          <a:xfrm>
            <a:off x="509282" y="1082657"/>
            <a:ext cx="1168271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400" b="1" dirty="0" err="1">
                <a:solidFill>
                  <a:srgbClr val="0070C0"/>
                </a:solidFill>
              </a:rPr>
              <a:t>Motivation</a:t>
            </a:r>
            <a:r>
              <a:rPr lang="nl-NL" sz="1400" b="1" dirty="0">
                <a:solidFill>
                  <a:srgbClr val="0070C0"/>
                </a:solidFill>
              </a:rPr>
              <a:t>                                                     </a:t>
            </a:r>
            <a:r>
              <a:rPr lang="nl-NL" sz="1400" b="1" dirty="0" err="1">
                <a:solidFill>
                  <a:srgbClr val="0070C0"/>
                </a:solidFill>
              </a:rPr>
              <a:t>Maps</a:t>
            </a:r>
            <a:r>
              <a:rPr lang="nl-NL" sz="1400" b="1" dirty="0">
                <a:solidFill>
                  <a:srgbClr val="0070C0"/>
                </a:solidFill>
              </a:rPr>
              <a:t>                                                                                                                                      </a:t>
            </a:r>
            <a:r>
              <a:rPr lang="nl-NL" sz="1400" b="1" dirty="0" err="1">
                <a:solidFill>
                  <a:srgbClr val="0070C0"/>
                </a:solidFill>
              </a:rPr>
              <a:t>Methods</a:t>
            </a:r>
            <a:r>
              <a:rPr lang="nl-NL" sz="1400" b="1" dirty="0">
                <a:solidFill>
                  <a:srgbClr val="0070C0"/>
                </a:solidFill>
              </a:rPr>
              <a:t>                        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AFD8828-1366-9F4C-B871-5A16B8A6A9C5}"/>
              </a:ext>
            </a:extLst>
          </p:cNvPr>
          <p:cNvSpPr/>
          <p:nvPr/>
        </p:nvSpPr>
        <p:spPr>
          <a:xfrm>
            <a:off x="468780" y="3994604"/>
            <a:ext cx="274380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400" b="1" dirty="0">
                <a:solidFill>
                  <a:srgbClr val="0070C0"/>
                </a:solidFill>
              </a:rPr>
              <a:t>Data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F3C10A5-BDA2-FF44-8DE6-4565CCD2EE85}"/>
              </a:ext>
            </a:extLst>
          </p:cNvPr>
          <p:cNvSpPr/>
          <p:nvPr/>
        </p:nvSpPr>
        <p:spPr>
          <a:xfrm>
            <a:off x="468780" y="5665582"/>
            <a:ext cx="2992809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1100" dirty="0" err="1"/>
              <a:t>Predictiors</a:t>
            </a:r>
            <a:r>
              <a:rPr lang="nl-NL" sz="1100" dirty="0"/>
              <a:t>: </a:t>
            </a:r>
            <a:r>
              <a:rPr lang="nl-NL" sz="1100" dirty="0" err="1"/>
              <a:t>road</a:t>
            </a:r>
            <a:r>
              <a:rPr lang="nl-NL" sz="1100" dirty="0"/>
              <a:t> </a:t>
            </a:r>
            <a:r>
              <a:rPr lang="nl-NL" sz="1100" dirty="0" err="1"/>
              <a:t>density</a:t>
            </a:r>
            <a:r>
              <a:rPr lang="nl-NL" sz="1100" dirty="0"/>
              <a:t>, </a:t>
            </a:r>
            <a:r>
              <a:rPr lang="nl-NL" sz="1100" dirty="0" err="1"/>
              <a:t>industry</a:t>
            </a:r>
            <a:r>
              <a:rPr lang="nl-NL" sz="1100" dirty="0"/>
              <a:t> </a:t>
            </a:r>
            <a:r>
              <a:rPr lang="nl-NL" sz="1100" dirty="0" err="1"/>
              <a:t>areas</a:t>
            </a:r>
            <a:r>
              <a:rPr lang="nl-NL" sz="1100" dirty="0"/>
              <a:t> (OSM),  ECMWF ERA5-Land, </a:t>
            </a:r>
            <a:r>
              <a:rPr lang="nl-NL" sz="1100" dirty="0" err="1"/>
              <a:t>Radiation</a:t>
            </a:r>
            <a:r>
              <a:rPr lang="nl-NL" sz="1100" dirty="0"/>
              <a:t>, </a:t>
            </a:r>
            <a:r>
              <a:rPr lang="nl-NL" sz="1100" dirty="0" err="1"/>
              <a:t>Tropomi</a:t>
            </a:r>
            <a:r>
              <a:rPr lang="nl-NL" sz="1100" dirty="0"/>
              <a:t>, </a:t>
            </a:r>
            <a:r>
              <a:rPr lang="nl-NL" sz="1100" dirty="0" err="1"/>
              <a:t>Nightlight</a:t>
            </a:r>
            <a:r>
              <a:rPr lang="nl-NL" sz="1100" dirty="0"/>
              <a:t>, DEM, </a:t>
            </a:r>
            <a:r>
              <a:rPr lang="nl-NL" sz="1100" dirty="0" err="1"/>
              <a:t>Population</a:t>
            </a:r>
            <a:r>
              <a:rPr lang="nl-NL" sz="1100" dirty="0"/>
              <a:t> …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FE39EB-C059-3244-A65E-338A3A02ACC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98384" y="1551983"/>
            <a:ext cx="5195232" cy="1938746"/>
          </a:xfrm>
          <a:prstGeom prst="rect">
            <a:avLst/>
          </a:prstGeom>
        </p:spPr>
      </p:pic>
      <p:pic>
        <p:nvPicPr>
          <p:cNvPr id="1028" name="Picture 4" descr="Convolutional Neural Network - MATLAB &amp; Simulink">
            <a:extLst>
              <a:ext uri="{FF2B5EF4-FFF2-40B4-BE49-F238E27FC236}">
                <a16:creationId xmlns:a16="http://schemas.microsoft.com/office/drawing/2014/main" id="{34270E8D-D2BC-1742-A688-2FD7A7CBE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10767" y="2250978"/>
            <a:ext cx="997084" cy="592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Weekend Vs Weekday Choice Road Sign Concept, Flat Design Stock Photo,  Picture And Royalty Free Image. Image 36075734.">
            <a:extLst>
              <a:ext uri="{FF2B5EF4-FFF2-40B4-BE49-F238E27FC236}">
                <a16:creationId xmlns:a16="http://schemas.microsoft.com/office/drawing/2014/main" id="{EA7D3815-1D6F-464A-896C-797415965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9909" y="4562358"/>
            <a:ext cx="1722664" cy="172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8D0E41E-F12F-B540-ADD9-813A26C6129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1889" y="227143"/>
            <a:ext cx="1969193" cy="6237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9191A2E-67D4-D549-9158-2A6E55606B0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1889" y="1352493"/>
            <a:ext cx="2287891" cy="113991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A218689-CE41-F947-947D-3CAA808EC66E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55820" t="8552" r="17909" b="9188"/>
          <a:stretch/>
        </p:blipFill>
        <p:spPr>
          <a:xfrm>
            <a:off x="6523673" y="3512534"/>
            <a:ext cx="1562684" cy="252452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DD399140-DFAD-3346-BBFF-65D62C13B437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2279" t="8727" r="58955" b="9013"/>
          <a:stretch/>
        </p:blipFill>
        <p:spPr>
          <a:xfrm>
            <a:off x="4933556" y="3512534"/>
            <a:ext cx="1116279" cy="25245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A3BA4B-792C-B944-B5BA-C0A501A30D49}"/>
              </a:ext>
            </a:extLst>
          </p:cNvPr>
          <p:cNvSpPr txBox="1"/>
          <p:nvPr/>
        </p:nvSpPr>
        <p:spPr>
          <a:xfrm>
            <a:off x="2728484" y="2109220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Fig. 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F56233-17EA-0E4E-BA65-9C78E49C940A}"/>
              </a:ext>
            </a:extLst>
          </p:cNvPr>
          <p:cNvSpPr txBox="1"/>
          <p:nvPr/>
        </p:nvSpPr>
        <p:spPr>
          <a:xfrm>
            <a:off x="2760061" y="3493335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Fig. 2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70B5173-F851-5E4F-9A58-C6C9AC46823D}"/>
              </a:ext>
            </a:extLst>
          </p:cNvPr>
          <p:cNvSpPr txBox="1"/>
          <p:nvPr/>
        </p:nvSpPr>
        <p:spPr>
          <a:xfrm>
            <a:off x="3337086" y="5348282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Fig. 3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47FBF5F-47C4-3044-81A1-0FE9EFEAC97F}"/>
              </a:ext>
            </a:extLst>
          </p:cNvPr>
          <p:cNvSpPr txBox="1"/>
          <p:nvPr/>
        </p:nvSpPr>
        <p:spPr>
          <a:xfrm>
            <a:off x="8200968" y="3464869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Fig. 4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79C485F-B7E4-F948-A971-D72EF07B34A3}"/>
              </a:ext>
            </a:extLst>
          </p:cNvPr>
          <p:cNvSpPr txBox="1"/>
          <p:nvPr/>
        </p:nvSpPr>
        <p:spPr>
          <a:xfrm>
            <a:off x="8144895" y="5612968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Fig. 5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EED34F0-A494-E145-A091-D8429F597840}"/>
              </a:ext>
            </a:extLst>
          </p:cNvPr>
          <p:cNvSpPr/>
          <p:nvPr/>
        </p:nvSpPr>
        <p:spPr>
          <a:xfrm>
            <a:off x="344277" y="6267007"/>
            <a:ext cx="1025108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/>
              <a:t>Slides and more: </a:t>
            </a:r>
            <a:r>
              <a:rPr lang="en-GB" dirty="0">
                <a:hlinkClick r:id="rId16"/>
              </a:rPr>
              <a:t>https://github.com/mengluchu/EGU2021</a:t>
            </a:r>
            <a:r>
              <a:rPr lang="en-GB" dirty="0"/>
              <a:t> Contact: </a:t>
            </a:r>
            <a:r>
              <a:rPr lang="en-GB" dirty="0">
                <a:hlinkClick r:id="rId17"/>
              </a:rPr>
              <a:t>lumeng0312@gmail.com</a:t>
            </a:r>
            <a:r>
              <a:rPr lang="en-GB" dirty="0"/>
              <a:t> </a:t>
            </a:r>
          </a:p>
          <a:p>
            <a:r>
              <a:rPr lang="en-GB" dirty="0"/>
              <a:t>Zoom chat from: </a:t>
            </a:r>
            <a:r>
              <a:rPr lang="en-GB" dirty="0">
                <a:hlinkClick r:id="rId18"/>
              </a:rPr>
              <a:t>https://us04web.zoom.us/j/5849014992?pwd=NWZrdjBiUlIwa1REUVR5Q0plWGVNUT09</a:t>
            </a:r>
            <a:endParaRPr lang="en-GB" dirty="0"/>
          </a:p>
          <a:p>
            <a:endParaRPr lang="en-GB" dirty="0"/>
          </a:p>
          <a:p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2251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4289</TotalTime>
  <Words>176</Words>
  <Application>Microsoft Macintosh PowerPoint</Application>
  <PresentationFormat>Widescreen</PresentationFormat>
  <Paragraphs>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meng lu</dc:creator>
  <cp:lastModifiedBy>meng lu</cp:lastModifiedBy>
  <cp:revision>22</cp:revision>
  <dcterms:created xsi:type="dcterms:W3CDTF">2021-04-22T09:10:30Z</dcterms:created>
  <dcterms:modified xsi:type="dcterms:W3CDTF">2021-04-26T07:23:57Z</dcterms:modified>
</cp:coreProperties>
</file>

<file path=docProps/thumbnail.jpeg>
</file>